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531575"/>
            <a:ext cx="8520600" cy="2265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615"/>
              <a:buFont typeface="Arial"/>
              <a:buNone/>
            </a:pP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Si richiede di produrre una presentazione descrittiva della soluzione proposta secondo le seguenti indicazioni: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2895" lvl="0" marL="457200" rtl="0" algn="just"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b="1" i="1" lang="it" sz="1300" u="sng">
                <a:latin typeface="Times New Roman"/>
                <a:ea typeface="Times New Roman"/>
                <a:cs typeface="Times New Roman"/>
                <a:sym typeface="Times New Roman"/>
              </a:rPr>
              <a:t>massimo 4 slide</a:t>
            </a:r>
            <a:r>
              <a:rPr i="1" lang="it" sz="1300" u="sng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contenenti elementi visivi utili a dettagliare meglio quanto indicato nel formulario: ad esempio riproduzione grafica del prodotto, interfaccia di eventuali applicazioni, dettagli tecnici utili per eventuali installazioni, mappe relative all’area di testing ipotizzata, architettura di servizio, ecc…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2895" lvl="0" marL="457200" rtl="0" algn="just">
              <a:spcBef>
                <a:spcPts val="1000"/>
              </a:spcBef>
              <a:spcAft>
                <a:spcPts val="0"/>
              </a:spcAft>
              <a:buSzPct val="100000"/>
              <a:buFont typeface="Times New Roman"/>
              <a:buChar char="-"/>
            </a:pP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non sono necessari deck generici descrittivi del soggetto proponente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615"/>
              <a:buFont typeface="Arial"/>
              <a:buNone/>
            </a:pPr>
            <a:r>
              <a:t/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615"/>
              <a:buFont typeface="Arial"/>
              <a:buNone/>
            </a:pPr>
            <a:r>
              <a:rPr i="1" lang="it" sz="1300">
                <a:latin typeface="Times New Roman"/>
                <a:ea typeface="Times New Roman"/>
                <a:cs typeface="Times New Roman"/>
                <a:sym typeface="Times New Roman"/>
              </a:rPr>
              <a:t>LA PRESENTAZIONE DOVRÀ ESSERE INVIATA IN FORMATO PDF INSIEME ALLA SCHEDA PROGETTO E ALLA RESTANTE DOCUMENTAZIONE DELL’ APPLICATION PACK!!</a:t>
            </a:r>
            <a:endParaRPr i="1" sz="1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